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Pinyon Script"/>
      <p:regular r:id="rId14"/>
    </p:embeddedFon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7.xml"/><Relationship Id="rId22" Type="http://schemas.openxmlformats.org/officeDocument/2006/relationships/font" Target="fonts/Lato-boldItalic.fntdata"/><Relationship Id="rId10" Type="http://schemas.openxmlformats.org/officeDocument/2006/relationships/slide" Target="slides/slide6.xml"/><Relationship Id="rId21" Type="http://schemas.openxmlformats.org/officeDocument/2006/relationships/font" Target="fonts/Lato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regular.fntdata"/><Relationship Id="rId14" Type="http://schemas.openxmlformats.org/officeDocument/2006/relationships/font" Target="fonts/PinyonScript-regular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" Target="slides/slide1.xml"/><Relationship Id="rId19" Type="http://schemas.openxmlformats.org/officeDocument/2006/relationships/font" Target="fonts/Lato-regular.fntdata"/><Relationship Id="rId6" Type="http://schemas.openxmlformats.org/officeDocument/2006/relationships/slide" Target="slides/slide2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r>
              <a:rPr lang="en"/>
              <a:t>ydraulic Elevator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By: Gadiel, Ryan, and Noah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 rotWithShape="1">
          <a:blip r:embed="rId3">
            <a:alphaModFix/>
          </a:blip>
          <a:srcRect b="0" l="18244" r="15961" t="0"/>
          <a:stretch/>
        </p:blipFill>
        <p:spPr>
          <a:xfrm>
            <a:off x="0" y="0"/>
            <a:ext cx="30639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Shape 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3957" y="0"/>
            <a:ext cx="608004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parts</a:t>
            </a:r>
            <a:endParaRPr/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Hydraulic</a:t>
            </a:r>
            <a:r>
              <a:rPr lang="en"/>
              <a:t> cylinder/Piston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Valve/</a:t>
            </a:r>
            <a:r>
              <a:rPr lang="en"/>
              <a:t>Destination control panel 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Pump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Tank/R</a:t>
            </a:r>
            <a:r>
              <a:rPr lang="en"/>
              <a:t>eservoir</a:t>
            </a:r>
            <a:r>
              <a:rPr lang="en"/>
              <a:t> 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Hydraulic cylinder/Piston</a:t>
            </a:r>
            <a:endParaRPr/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cylinder is connected to a fluid-pumping system, most of the its oil, but it could work with other </a:t>
            </a:r>
            <a:r>
              <a:rPr lang="en"/>
              <a:t>incompressible</a:t>
            </a:r>
            <a:r>
              <a:rPr lang="en"/>
              <a:t> fluids.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It has three parts, A tank (fluid </a:t>
            </a:r>
            <a:r>
              <a:rPr lang="en"/>
              <a:t>reservoir</a:t>
            </a:r>
            <a:r>
              <a:rPr lang="en"/>
              <a:t>), a pump and, a valve between the cylinder and the reservoir.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" y="2815775"/>
            <a:ext cx="2591549" cy="2327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500" y="3152763"/>
            <a:ext cx="4762500" cy="199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11175" y="0"/>
            <a:ext cx="432825" cy="26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Valve/</a:t>
            </a:r>
            <a:r>
              <a:rPr lang="en"/>
              <a:t>Destination control panel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</a:t>
            </a:r>
            <a:endParaRPr/>
          </a:p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It's</a:t>
            </a:r>
            <a:r>
              <a:rPr lang="en"/>
              <a:t> basically a control panel in the elevator car that controls the amount of </a:t>
            </a:r>
            <a:r>
              <a:rPr lang="en"/>
              <a:t>pressure</a:t>
            </a:r>
            <a:r>
              <a:rPr lang="en"/>
              <a:t> put into the piston and brings it to a certain floor.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4775" y="1849025"/>
            <a:ext cx="2179225" cy="329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" y="2853325"/>
            <a:ext cx="3705375" cy="224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Pump</a:t>
            </a:r>
            <a:endParaRPr/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pump maintains the </a:t>
            </a:r>
            <a:r>
              <a:rPr lang="en"/>
              <a:t>pressure</a:t>
            </a:r>
            <a:r>
              <a:rPr lang="en"/>
              <a:t> in the piston </a:t>
            </a: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8475" y="2496650"/>
            <a:ext cx="4705526" cy="264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32300"/>
            <a:ext cx="2911200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Fluid </a:t>
            </a:r>
            <a:r>
              <a:rPr lang="en"/>
              <a:t>Reservoir</a:t>
            </a:r>
            <a:r>
              <a:rPr lang="en"/>
              <a:t> </a:t>
            </a:r>
            <a:endParaRPr/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Holds the fluid that is used to make the piston move up and down</a:t>
            </a:r>
            <a:endParaRPr/>
          </a:p>
        </p:txBody>
      </p:sp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0300" y="2304750"/>
            <a:ext cx="4653700" cy="283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Shape 1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" y="2232304"/>
            <a:ext cx="2911200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1763925" y="24214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600">
                <a:solidFill>
                  <a:srgbClr val="FF0000"/>
                </a:solidFill>
                <a:latin typeface="Pinyon Script"/>
                <a:ea typeface="Pinyon Script"/>
                <a:cs typeface="Pinyon Script"/>
                <a:sym typeface="Pinyon Script"/>
              </a:rPr>
              <a:t>T</a:t>
            </a:r>
            <a:r>
              <a:rPr lang="en" sz="9600">
                <a:solidFill>
                  <a:srgbClr val="FF00FF"/>
                </a:solidFill>
                <a:latin typeface="Pinyon Script"/>
                <a:ea typeface="Pinyon Script"/>
                <a:cs typeface="Pinyon Script"/>
                <a:sym typeface="Pinyon Script"/>
              </a:rPr>
              <a:t>H</a:t>
            </a:r>
            <a:r>
              <a:rPr lang="en" sz="9600">
                <a:solidFill>
                  <a:srgbClr val="00FFFF"/>
                </a:solidFill>
                <a:latin typeface="Pinyon Script"/>
                <a:ea typeface="Pinyon Script"/>
                <a:cs typeface="Pinyon Script"/>
                <a:sym typeface="Pinyon Script"/>
              </a:rPr>
              <a:t>E</a:t>
            </a:r>
            <a:r>
              <a:rPr lang="en" sz="9600">
                <a:solidFill>
                  <a:srgbClr val="FFFF00"/>
                </a:solidFill>
                <a:latin typeface="Pinyon Script"/>
                <a:ea typeface="Pinyon Script"/>
                <a:cs typeface="Pinyon Script"/>
                <a:sym typeface="Pinyon Script"/>
              </a:rPr>
              <a:t> </a:t>
            </a:r>
            <a:r>
              <a:rPr lang="en" sz="9600">
                <a:solidFill>
                  <a:srgbClr val="FF9900"/>
                </a:solidFill>
                <a:latin typeface="Pinyon Script"/>
                <a:ea typeface="Pinyon Script"/>
                <a:cs typeface="Pinyon Script"/>
                <a:sym typeface="Pinyon Script"/>
              </a:rPr>
              <a:t>E</a:t>
            </a:r>
            <a:r>
              <a:rPr lang="en" sz="9600">
                <a:solidFill>
                  <a:srgbClr val="00FF00"/>
                </a:solidFill>
                <a:latin typeface="Pinyon Script"/>
                <a:ea typeface="Pinyon Script"/>
                <a:cs typeface="Pinyon Script"/>
                <a:sym typeface="Pinyon Script"/>
              </a:rPr>
              <a:t>N</a:t>
            </a:r>
            <a:r>
              <a:rPr lang="en" sz="9600">
                <a:solidFill>
                  <a:srgbClr val="9900FF"/>
                </a:solidFill>
                <a:latin typeface="Pinyon Script"/>
                <a:ea typeface="Pinyon Script"/>
                <a:cs typeface="Pinyon Script"/>
                <a:sym typeface="Pinyon Script"/>
              </a:rPr>
              <a:t>D</a:t>
            </a:r>
            <a:endParaRPr sz="9600">
              <a:solidFill>
                <a:srgbClr val="9900FF"/>
              </a:solidFill>
              <a:latin typeface="Pinyon Script"/>
              <a:ea typeface="Pinyon Script"/>
              <a:cs typeface="Pinyon Script"/>
              <a:sym typeface="Pinyon Script"/>
            </a:endParaRPr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272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" y="3814950"/>
            <a:ext cx="9144000" cy="132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3025"/>
            <a:ext cx="832007" cy="55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31141" y="3277901"/>
            <a:ext cx="912860" cy="55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56300"/>
            <a:ext cx="832025" cy="55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000" y="2723025"/>
            <a:ext cx="832025" cy="55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Shape 2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000" y="3256300"/>
            <a:ext cx="832025" cy="55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Shape 2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31141" y="2723026"/>
            <a:ext cx="912860" cy="55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8291" y="2723026"/>
            <a:ext cx="912860" cy="558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8291" y="3277901"/>
            <a:ext cx="912860" cy="55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